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19.05.2014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rogy.org/index.php/liecba/kde-a-ako-sa-liec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848872" cy="2209800"/>
          </a:xfrm>
        </p:spPr>
        <p:txBody>
          <a:bodyPr>
            <a:normAutofit/>
          </a:bodyPr>
          <a:lstStyle/>
          <a:p>
            <a:r>
              <a:rPr lang="sk-SK" sz="4500" dirty="0">
                <a:solidFill>
                  <a:schemeClr val="accent6"/>
                </a:solidFill>
                <a:hlinkClick r:id="rId2"/>
              </a:rPr>
              <a:t>http://</a:t>
            </a:r>
            <a:r>
              <a:rPr lang="sk-SK" sz="4500" dirty="0" smtClean="0">
                <a:solidFill>
                  <a:schemeClr val="accent6"/>
                </a:solidFill>
                <a:hlinkClick r:id="rId2"/>
              </a:rPr>
              <a:t>drogy.org/index.php/liecba/kde-a-ako-sa-liecit</a:t>
            </a:r>
            <a:endParaRPr lang="sk-SK" sz="4500" dirty="0" smtClean="0">
              <a:solidFill>
                <a:schemeClr val="accent6"/>
              </a:solidFill>
            </a:endParaRP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132440" cy="147002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sk-SK" sz="5500" dirty="0" smtClean="0"/>
              <a:t>KDE A AKO SA DÁ LIEČIŤ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834383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</Words>
  <Application>Microsoft Office PowerPoint</Application>
  <PresentationFormat>Prezentácia na obrazovke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Aerodynamika</vt:lpstr>
      <vt:lpstr>KDE A AKO SA DÁ LIEČIŤ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KDE A AKO SA DÁ LIEČIŤ </dc:title>
  <dc:creator>Lucia</dc:creator>
  <cp:lastModifiedBy>Lucia</cp:lastModifiedBy>
  <cp:revision>1</cp:revision>
  <dcterms:created xsi:type="dcterms:W3CDTF">2014-05-17T11:20:54Z</dcterms:created>
  <dcterms:modified xsi:type="dcterms:W3CDTF">2014-05-19T12:21:28Z</dcterms:modified>
</cp:coreProperties>
</file>