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6E39F3-16F5-416D-8D93-39B330F09441}" type="datetimeFigureOut">
              <a:rPr lang="sk-SK" smtClean="0"/>
              <a:t>30. 1. 2018</a:t>
            </a:fld>
            <a:endParaRPr lang="sk-SK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C43888-C361-49BE-B3C3-0EB8FE0E7A71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E39F3-16F5-416D-8D93-39B330F09441}" type="datetimeFigureOut">
              <a:rPr lang="sk-SK" smtClean="0"/>
              <a:t>30. 1. 2018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43888-C361-49BE-B3C3-0EB8FE0E7A7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86E39F3-16F5-416D-8D93-39B330F09441}" type="datetimeFigureOut">
              <a:rPr lang="sk-SK" smtClean="0"/>
              <a:t>30. 1. 2018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C43888-C361-49BE-B3C3-0EB8FE0E7A7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E39F3-16F5-416D-8D93-39B330F09441}" type="datetimeFigureOut">
              <a:rPr lang="sk-SK" smtClean="0"/>
              <a:t>30. 1. 2018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43888-C361-49BE-B3C3-0EB8FE0E7A7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6E39F3-16F5-416D-8D93-39B330F09441}" type="datetimeFigureOut">
              <a:rPr lang="sk-SK" smtClean="0"/>
              <a:t>30. 1. 2018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DC43888-C361-49BE-B3C3-0EB8FE0E7A71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E39F3-16F5-416D-8D93-39B330F09441}" type="datetimeFigureOut">
              <a:rPr lang="sk-SK" smtClean="0"/>
              <a:t>30. 1. 2018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43888-C361-49BE-B3C3-0EB8FE0E7A7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E39F3-16F5-416D-8D93-39B330F09441}" type="datetimeFigureOut">
              <a:rPr lang="sk-SK" smtClean="0"/>
              <a:t>30. 1. 2018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43888-C361-49BE-B3C3-0EB8FE0E7A7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E39F3-16F5-416D-8D93-39B330F09441}" type="datetimeFigureOut">
              <a:rPr lang="sk-SK" smtClean="0"/>
              <a:t>30. 1. 2018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43888-C361-49BE-B3C3-0EB8FE0E7A7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6E39F3-16F5-416D-8D93-39B330F09441}" type="datetimeFigureOut">
              <a:rPr lang="sk-SK" smtClean="0"/>
              <a:t>30. 1. 2018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43888-C361-49BE-B3C3-0EB8FE0E7A7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E39F3-16F5-416D-8D93-39B330F09441}" type="datetimeFigureOut">
              <a:rPr lang="sk-SK" smtClean="0"/>
              <a:t>30. 1. 2018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43888-C361-49BE-B3C3-0EB8FE0E7A7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6E39F3-16F5-416D-8D93-39B330F09441}" type="datetimeFigureOut">
              <a:rPr lang="sk-SK" smtClean="0"/>
              <a:t>30. 1. 2018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C43888-C361-49BE-B3C3-0EB8FE0E7A71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86E39F3-16F5-416D-8D93-39B330F09441}" type="datetimeFigureOut">
              <a:rPr lang="sk-SK" smtClean="0"/>
              <a:t>30. 1. 2018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DC43888-C361-49BE-B3C3-0EB8FE0E7A7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07904" y="2276872"/>
            <a:ext cx="5105400" cy="663352"/>
          </a:xfrm>
        </p:spPr>
        <p:txBody>
          <a:bodyPr/>
          <a:lstStyle/>
          <a:p>
            <a:pPr algn="ctr"/>
            <a:r>
              <a:rPr lang="sk-SK" dirty="0" smtClean="0"/>
              <a:t>3.D</a:t>
            </a:r>
            <a:br>
              <a:rPr lang="sk-SK" dirty="0" smtClean="0"/>
            </a:br>
            <a:r>
              <a:rPr lang="sk-SK" sz="4800" dirty="0" smtClean="0">
                <a:latin typeface="Bauhaus 93" pitchFamily="82" charset="0"/>
              </a:rPr>
              <a:t>Miss vlasy</a:t>
            </a:r>
            <a:br>
              <a:rPr lang="sk-SK" sz="4800" dirty="0" smtClean="0">
                <a:latin typeface="Bauhaus 93" pitchFamily="82" charset="0"/>
              </a:rPr>
            </a:br>
            <a:r>
              <a:rPr lang="sk-SK" sz="4800" dirty="0" smtClean="0">
                <a:latin typeface="Bauhaus 93" pitchFamily="82" charset="0"/>
              </a:rPr>
              <a:t>Miss Make-up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28184" y="3645024"/>
            <a:ext cx="2915816" cy="1101248"/>
          </a:xfrm>
        </p:spPr>
        <p:txBody>
          <a:bodyPr/>
          <a:lstStyle/>
          <a:p>
            <a:pPr algn="ctr"/>
            <a:r>
              <a:rPr lang="sk-SK" dirty="0" smtClean="0"/>
              <a:t>Triedna klubová aktivita</a:t>
            </a:r>
          </a:p>
          <a:p>
            <a:pPr algn="ctr"/>
            <a:r>
              <a:rPr lang="sk-SK" dirty="0" smtClean="0"/>
              <a:t> 29.1.2018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574297" cy="6336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852936"/>
            <a:ext cx="237626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437112"/>
            <a:ext cx="1628800" cy="16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</TotalTime>
  <Words>6</Words>
  <Application>Microsoft Office PowerPoint</Application>
  <PresentationFormat>Předvádění na obrazovce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Bohatý</vt:lpstr>
      <vt:lpstr>3.D Miss vlasy Miss Make-up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3.D Miss vlasy Miss Make-up</dc:title>
  <dc:creator>Používateľ systému Windows</dc:creator>
  <cp:lastModifiedBy>Používateľ systému Windows</cp:lastModifiedBy>
  <cp:revision>2</cp:revision>
  <dcterms:created xsi:type="dcterms:W3CDTF">2018-01-30T06:21:13Z</dcterms:created>
  <dcterms:modified xsi:type="dcterms:W3CDTF">2018-01-30T06:40:25Z</dcterms:modified>
</cp:coreProperties>
</file>